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E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6347C-890B-462A-B372-FDD3F8EC5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C0D2C-B37A-4A9A-AA21-79724BCEF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90617-AC98-475D-AFC6-B6C395EA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0022B-AD4E-4738-9BD0-6D312107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27165-CF60-4FF4-B99B-A3D24AE7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8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82CC-5938-4758-8105-141B9163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E5FDF0-6DCA-49F2-AAB2-BEEEC978F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67765-2FC9-4BEF-A77C-8B30C70FD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5D407-3872-48CD-B23F-A0C0BF251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7C7AE-5663-4600-8148-E4F48FE1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2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17364B-9841-4E83-8397-9850AA85E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62BA6-181B-4D6E-BED5-842BDE8E4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964DB-21C2-46EE-B2D3-A909C2429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ED4CD-2600-487E-BAF9-C1B008B8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0B201-1EF4-459A-9EB6-A3FC4A3A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8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13E4-F95D-426A-A0CA-48074623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B211E-70FC-4FEF-9920-3D2DD9C5E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209A3-8FFB-4C02-939F-9775E565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0D85E-737D-4805-BA3B-A92212ED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0CF90-DD2C-4ED8-A39A-D81E8406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9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B0023-7EB5-43F8-85C7-016AC283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144A2-12E4-4B37-8C6D-B01E6372C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254AC-9C89-4212-A5C9-E2E587DC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ECE60-03E8-4158-ABB9-B2CDE0127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06AC4-8FBB-431F-A599-540E80D5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9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750E5-327A-4C1D-BD92-F5281A842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226DB-6496-4222-A14C-752A8EA70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ED50-76B4-4EA9-A647-F45E7BBC3C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27835-3A7B-432C-AF70-324211B4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7D5E1-B77C-47BA-B8AA-0428AC7F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767916-3BE8-4684-B83C-FDEA6E17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E455-9B9A-4989-B6A9-503A88061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A7F2A-903D-42CA-AD22-EFB5CC360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FD380-EC94-4BA1-894B-E05384532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774528-3D54-4D39-8CFD-B7385D7F0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6AC213-D10D-4CD8-A909-7EAFFD62D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447A4-7DCC-42F5-8598-D0AB33D30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9312B-C229-4E43-8293-154714A1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52980B-AE15-4A35-8F97-BFECCF1A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21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AEEA-1543-47DC-81E9-3ECD27AD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F5C25-C268-4C77-B46D-27267A88D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A093B3-2645-4914-8A2B-787833B2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F68CA-142B-477C-929B-2C4EADC7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7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F353EE-AB7E-48A1-AB8C-3B1DA4DB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BEDAE3-5C58-475F-9D28-4DD7EEB0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0130A-B2F0-4B92-8E7B-99AFE93FA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11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37B3-75C3-456C-9C61-496B26CF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E809C-55D9-4905-9009-68331093A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259E-3EE5-4B6A-8F9E-90931CAC7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EEA82-AC42-4DF3-B788-505AE503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64E16-B914-4D50-BDB2-DB54A43E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B8B36-3C6F-4BE8-A262-26ABF95C8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1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E1112-A75A-4E59-9452-1FBBE0E6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507AC0-B078-4163-938D-128A05936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06ABB-B3DB-40FC-81A5-47E13F26F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D0CD59-7078-4115-9B75-C2676CAF4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CB25A-C6FA-4C69-9AA0-3A63AA72F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864F0-55B8-4130-9822-505F897C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99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0924F-18D5-42D6-8345-6AE8334F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B7A2A-7CA9-4C7E-B5DB-C0A3CFFE7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C3EA2-CB4F-4D8E-ABEF-DCEE3D117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E3BC4-67CC-4C43-A621-339843E59ED1}" type="datetimeFigureOut">
              <a:rPr lang="en-US" smtClean="0"/>
              <a:t>12/30/2020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2F59B-1E7D-4768-B4AA-F4F62928F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610F-42FF-4C90-B3B5-703C4EF42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FD77D-FF3C-4EEA-9083-7A229F079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798BE61-5181-492D-9635-3E266EDCF145}"/>
              </a:ext>
            </a:extLst>
          </p:cNvPr>
          <p:cNvSpPr txBox="1"/>
          <p:nvPr/>
        </p:nvSpPr>
        <p:spPr>
          <a:xfrm>
            <a:off x="387625" y="6122503"/>
            <a:ext cx="26784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Sans Pro Light" panose="020B0403030403020204" pitchFamily="34" charset="0"/>
                <a:ea typeface="Source Sans Pro Light" panose="020B0403030403020204" pitchFamily="34" charset="0"/>
                <a:cs typeface="+mn-cs"/>
              </a:rPr>
              <a:t>PAR Webcasts </a:t>
            </a:r>
          </a:p>
        </p:txBody>
      </p:sp>
    </p:spTree>
    <p:extLst>
      <p:ext uri="{BB962C8B-B14F-4D97-AF65-F5344CB8AC3E}">
        <p14:creationId xmlns:p14="http://schemas.microsoft.com/office/powerpoint/2010/main" val="3239410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soth</dc:creator>
  <cp:lastModifiedBy>sean soth</cp:lastModifiedBy>
  <cp:revision>2</cp:revision>
  <dcterms:created xsi:type="dcterms:W3CDTF">2020-04-14T21:45:36Z</dcterms:created>
  <dcterms:modified xsi:type="dcterms:W3CDTF">2020-12-30T21:36:19Z</dcterms:modified>
</cp:coreProperties>
</file>